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9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4" autoAdjust="0"/>
    <p:restoredTop sz="94629"/>
  </p:normalViewPr>
  <p:slideViewPr>
    <p:cSldViewPr snapToGrid="0">
      <p:cViewPr varScale="1">
        <p:scale>
          <a:sx n="108" d="100"/>
          <a:sy n="108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F1701-FE49-5544-A183-1B595AA2AD08}" type="doc">
      <dgm:prSet loTypeId="urn:microsoft.com/office/officeart/2005/8/layout/hierarchy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47A4F5-55B1-0446-B627-0AE4CAA42931}">
      <dgm:prSet phldrT="[Text]"/>
      <dgm:spPr/>
      <dgm:t>
        <a:bodyPr/>
        <a:lstStyle/>
        <a:p>
          <a:r>
            <a:rPr lang="en-US" dirty="0"/>
            <a:t>Council</a:t>
          </a:r>
        </a:p>
      </dgm:t>
    </dgm:pt>
    <dgm:pt modelId="{D7836DE6-0476-1148-B2D2-C2C9113B99C8}" type="parTrans" cxnId="{919CBF84-072B-274B-8DD8-EB0D18F89EC5}">
      <dgm:prSet/>
      <dgm:spPr/>
      <dgm:t>
        <a:bodyPr/>
        <a:lstStyle/>
        <a:p>
          <a:endParaRPr lang="en-US"/>
        </a:p>
      </dgm:t>
    </dgm:pt>
    <dgm:pt modelId="{D242B964-1A6C-5A4C-97CD-BA227FD7C61A}" type="sibTrans" cxnId="{919CBF84-072B-274B-8DD8-EB0D18F89EC5}">
      <dgm:prSet/>
      <dgm:spPr/>
      <dgm:t>
        <a:bodyPr/>
        <a:lstStyle/>
        <a:p>
          <a:endParaRPr lang="en-US"/>
        </a:p>
      </dgm:t>
    </dgm:pt>
    <dgm:pt modelId="{7193B6A0-81BA-2D48-9015-3BE8D933A3F2}">
      <dgm:prSet phldrT="[Text]"/>
      <dgm:spPr/>
      <dgm:t>
        <a:bodyPr/>
        <a:lstStyle/>
        <a:p>
          <a:r>
            <a:rPr lang="en-US" dirty="0"/>
            <a:t>Tribal Administrator</a:t>
          </a:r>
        </a:p>
      </dgm:t>
    </dgm:pt>
    <dgm:pt modelId="{CA7F8C58-A959-4148-ABB3-8994502DCA38}" type="parTrans" cxnId="{1547C7F5-9477-6D4D-A0E7-862B3FF9A02E}">
      <dgm:prSet/>
      <dgm:spPr/>
      <dgm:t>
        <a:bodyPr/>
        <a:lstStyle/>
        <a:p>
          <a:endParaRPr lang="en-US"/>
        </a:p>
      </dgm:t>
    </dgm:pt>
    <dgm:pt modelId="{D15B8398-BA72-5347-A9E6-F9ABDB7EBB63}" type="sibTrans" cxnId="{1547C7F5-9477-6D4D-A0E7-862B3FF9A02E}">
      <dgm:prSet/>
      <dgm:spPr/>
      <dgm:t>
        <a:bodyPr/>
        <a:lstStyle/>
        <a:p>
          <a:endParaRPr lang="en-US"/>
        </a:p>
      </dgm:t>
    </dgm:pt>
    <dgm:pt modelId="{FEE5EA39-3B31-D541-BB7A-331C6C2DDB22}">
      <dgm:prSet phldrT="[Text]"/>
      <dgm:spPr/>
      <dgm:t>
        <a:bodyPr/>
        <a:lstStyle/>
        <a:p>
          <a:r>
            <a:rPr lang="en-US" dirty="0"/>
            <a:t>Accounting</a:t>
          </a:r>
        </a:p>
      </dgm:t>
    </dgm:pt>
    <dgm:pt modelId="{A41B2FB8-C619-D745-AEA2-E39F4E12220B}" type="parTrans" cxnId="{79C8CA5B-5D5C-AC45-957D-2C9D31DFA841}">
      <dgm:prSet/>
      <dgm:spPr/>
      <dgm:t>
        <a:bodyPr/>
        <a:lstStyle/>
        <a:p>
          <a:endParaRPr lang="en-US"/>
        </a:p>
      </dgm:t>
    </dgm:pt>
    <dgm:pt modelId="{6C687627-C7A8-D347-90E0-6B43066E79AB}" type="sibTrans" cxnId="{79C8CA5B-5D5C-AC45-957D-2C9D31DFA841}">
      <dgm:prSet/>
      <dgm:spPr/>
      <dgm:t>
        <a:bodyPr/>
        <a:lstStyle/>
        <a:p>
          <a:endParaRPr lang="en-US"/>
        </a:p>
      </dgm:t>
    </dgm:pt>
    <dgm:pt modelId="{6AE282DA-3561-BC49-82FF-B6C248340A70}">
      <dgm:prSet phldrT="[Text]"/>
      <dgm:spPr/>
      <dgm:t>
        <a:bodyPr/>
        <a:lstStyle/>
        <a:p>
          <a:r>
            <a:rPr lang="en-US" dirty="0"/>
            <a:t>Maintenance</a:t>
          </a:r>
        </a:p>
      </dgm:t>
    </dgm:pt>
    <dgm:pt modelId="{BAB92C0E-F286-2942-A498-672EBA29891D}" type="parTrans" cxnId="{12D6FC50-F114-0A40-BB50-91B0D1C90065}">
      <dgm:prSet/>
      <dgm:spPr/>
      <dgm:t>
        <a:bodyPr/>
        <a:lstStyle/>
        <a:p>
          <a:endParaRPr lang="en-US"/>
        </a:p>
      </dgm:t>
    </dgm:pt>
    <dgm:pt modelId="{95CF2E05-C24A-CC4F-82A0-CD2B0C0A8CEB}" type="sibTrans" cxnId="{12D6FC50-F114-0A40-BB50-91B0D1C90065}">
      <dgm:prSet/>
      <dgm:spPr/>
      <dgm:t>
        <a:bodyPr/>
        <a:lstStyle/>
        <a:p>
          <a:endParaRPr lang="en-US"/>
        </a:p>
      </dgm:t>
    </dgm:pt>
    <dgm:pt modelId="{F257A374-C1BB-8243-A3FE-5C376A721B75}">
      <dgm:prSet phldrT="[Text]"/>
      <dgm:spPr/>
      <dgm:t>
        <a:bodyPr/>
        <a:lstStyle/>
        <a:p>
          <a:r>
            <a:rPr lang="en-US" dirty="0"/>
            <a:t>ICWA Worker</a:t>
          </a:r>
        </a:p>
      </dgm:t>
    </dgm:pt>
    <dgm:pt modelId="{A474BA4C-7A71-BE4A-A80E-988D7F75DC62}" type="parTrans" cxnId="{DDAFF604-5C10-EF4B-AC08-49B03C257DD0}">
      <dgm:prSet/>
      <dgm:spPr/>
      <dgm:t>
        <a:bodyPr/>
        <a:lstStyle/>
        <a:p>
          <a:endParaRPr lang="en-US"/>
        </a:p>
      </dgm:t>
    </dgm:pt>
    <dgm:pt modelId="{12C656EF-E2CE-A34A-8EFA-7429D0FE0EFE}" type="sibTrans" cxnId="{DDAFF604-5C10-EF4B-AC08-49B03C257DD0}">
      <dgm:prSet/>
      <dgm:spPr/>
      <dgm:t>
        <a:bodyPr/>
        <a:lstStyle/>
        <a:p>
          <a:endParaRPr lang="en-US"/>
        </a:p>
      </dgm:t>
    </dgm:pt>
    <dgm:pt modelId="{24470EAF-B455-884B-BCBA-AFA79CE13E58}">
      <dgm:prSet phldrT="[Text]"/>
      <dgm:spPr/>
      <dgm:t>
        <a:bodyPr/>
        <a:lstStyle/>
        <a:p>
          <a:r>
            <a:rPr lang="en-US" dirty="0"/>
            <a:t>IGAP Coordinator</a:t>
          </a:r>
        </a:p>
      </dgm:t>
    </dgm:pt>
    <dgm:pt modelId="{E7C52CCC-2F55-EF41-BC23-66268FB091A2}" type="parTrans" cxnId="{8440994C-60F0-8545-AADC-451849688531}">
      <dgm:prSet/>
      <dgm:spPr/>
      <dgm:t>
        <a:bodyPr/>
        <a:lstStyle/>
        <a:p>
          <a:endParaRPr lang="en-US"/>
        </a:p>
      </dgm:t>
    </dgm:pt>
    <dgm:pt modelId="{71445648-C17C-A14C-BA2F-AF1B34ADFA0F}" type="sibTrans" cxnId="{8440994C-60F0-8545-AADC-451849688531}">
      <dgm:prSet/>
      <dgm:spPr/>
      <dgm:t>
        <a:bodyPr/>
        <a:lstStyle/>
        <a:p>
          <a:endParaRPr lang="en-US"/>
        </a:p>
      </dgm:t>
    </dgm:pt>
    <dgm:pt modelId="{A816CB6E-14D0-5D46-AEC0-16FE0F5C79B8}">
      <dgm:prSet phldrT="[Text]"/>
      <dgm:spPr/>
      <dgm:t>
        <a:bodyPr/>
        <a:lstStyle/>
        <a:p>
          <a:r>
            <a:rPr lang="en-US" dirty="0"/>
            <a:t>Grant Writer</a:t>
          </a:r>
        </a:p>
      </dgm:t>
    </dgm:pt>
    <dgm:pt modelId="{312DB85D-33A7-8043-B555-8D751561A7AE}" type="parTrans" cxnId="{4BB16250-BF0C-9D46-ABC9-1EA432ACACAA}">
      <dgm:prSet/>
      <dgm:spPr/>
      <dgm:t>
        <a:bodyPr/>
        <a:lstStyle/>
        <a:p>
          <a:endParaRPr lang="en-US"/>
        </a:p>
      </dgm:t>
    </dgm:pt>
    <dgm:pt modelId="{69B6BE26-920F-AA46-8CD7-E601BF4A4EBE}" type="sibTrans" cxnId="{4BB16250-BF0C-9D46-ABC9-1EA432ACACAA}">
      <dgm:prSet/>
      <dgm:spPr/>
      <dgm:t>
        <a:bodyPr/>
        <a:lstStyle/>
        <a:p>
          <a:endParaRPr lang="en-US"/>
        </a:p>
      </dgm:t>
    </dgm:pt>
    <dgm:pt modelId="{2800AF4D-E564-C54C-9D41-E100F60C0ECA}" type="pres">
      <dgm:prSet presAssocID="{BEAF1701-FE49-5544-A183-1B595AA2AD0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3A03A13-4AEE-F347-88F2-19A14BFE7EBF}" type="pres">
      <dgm:prSet presAssocID="{BEAF1701-FE49-5544-A183-1B595AA2AD08}" presName="hierFlow" presStyleCnt="0"/>
      <dgm:spPr/>
    </dgm:pt>
    <dgm:pt modelId="{513A1E91-3347-2647-9C84-990BD1FF91CA}" type="pres">
      <dgm:prSet presAssocID="{BEAF1701-FE49-5544-A183-1B595AA2AD0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C2F2165-7828-A042-9015-BCE6ED4A2656}" type="pres">
      <dgm:prSet presAssocID="{AA47A4F5-55B1-0446-B627-0AE4CAA42931}" presName="Name14" presStyleCnt="0"/>
      <dgm:spPr/>
    </dgm:pt>
    <dgm:pt modelId="{A932F968-44B3-584D-961F-1A0EC280723D}" type="pres">
      <dgm:prSet presAssocID="{AA47A4F5-55B1-0446-B627-0AE4CAA42931}" presName="level1Shape" presStyleLbl="node0" presStyleIdx="0" presStyleCnt="1">
        <dgm:presLayoutVars>
          <dgm:chPref val="3"/>
        </dgm:presLayoutVars>
      </dgm:prSet>
      <dgm:spPr/>
    </dgm:pt>
    <dgm:pt modelId="{427CA09C-6D66-2A4E-A930-6D8823E87120}" type="pres">
      <dgm:prSet presAssocID="{AA47A4F5-55B1-0446-B627-0AE4CAA42931}" presName="hierChild2" presStyleCnt="0"/>
      <dgm:spPr/>
    </dgm:pt>
    <dgm:pt modelId="{6615B306-F816-4F40-BCD6-365844332167}" type="pres">
      <dgm:prSet presAssocID="{CA7F8C58-A959-4148-ABB3-8994502DCA38}" presName="Name19" presStyleLbl="parChTrans1D2" presStyleIdx="0" presStyleCnt="1"/>
      <dgm:spPr/>
    </dgm:pt>
    <dgm:pt modelId="{A864A5F4-B6F2-014F-B57A-07ECDC86B644}" type="pres">
      <dgm:prSet presAssocID="{7193B6A0-81BA-2D48-9015-3BE8D933A3F2}" presName="Name21" presStyleCnt="0"/>
      <dgm:spPr/>
    </dgm:pt>
    <dgm:pt modelId="{43CC5B98-EF50-074A-B8FA-C42EE14FB649}" type="pres">
      <dgm:prSet presAssocID="{7193B6A0-81BA-2D48-9015-3BE8D933A3F2}" presName="level2Shape" presStyleLbl="node2" presStyleIdx="0" presStyleCnt="1"/>
      <dgm:spPr/>
    </dgm:pt>
    <dgm:pt modelId="{BA1814A1-34F8-584A-B56A-52D78292DB46}" type="pres">
      <dgm:prSet presAssocID="{7193B6A0-81BA-2D48-9015-3BE8D933A3F2}" presName="hierChild3" presStyleCnt="0"/>
      <dgm:spPr/>
    </dgm:pt>
    <dgm:pt modelId="{378B24A9-A379-ED4B-9DD9-CBD62C7D16C7}" type="pres">
      <dgm:prSet presAssocID="{A41B2FB8-C619-D745-AEA2-E39F4E12220B}" presName="Name19" presStyleLbl="parChTrans1D3" presStyleIdx="0" presStyleCnt="5"/>
      <dgm:spPr/>
    </dgm:pt>
    <dgm:pt modelId="{25FF92AE-E088-4D4F-824C-525EC81F07AB}" type="pres">
      <dgm:prSet presAssocID="{FEE5EA39-3B31-D541-BB7A-331C6C2DDB22}" presName="Name21" presStyleCnt="0"/>
      <dgm:spPr/>
    </dgm:pt>
    <dgm:pt modelId="{3CFC07B5-8C97-E642-9389-A611C8CDC19A}" type="pres">
      <dgm:prSet presAssocID="{FEE5EA39-3B31-D541-BB7A-331C6C2DDB22}" presName="level2Shape" presStyleLbl="node3" presStyleIdx="0" presStyleCnt="5"/>
      <dgm:spPr/>
    </dgm:pt>
    <dgm:pt modelId="{D7D220DA-DD54-CE48-BA07-DC1A33639248}" type="pres">
      <dgm:prSet presAssocID="{FEE5EA39-3B31-D541-BB7A-331C6C2DDB22}" presName="hierChild3" presStyleCnt="0"/>
      <dgm:spPr/>
    </dgm:pt>
    <dgm:pt modelId="{053C3DE7-1E23-8B47-ADA2-92A2A14D4F9A}" type="pres">
      <dgm:prSet presAssocID="{BAB92C0E-F286-2942-A498-672EBA29891D}" presName="Name19" presStyleLbl="parChTrans1D3" presStyleIdx="1" presStyleCnt="5"/>
      <dgm:spPr/>
    </dgm:pt>
    <dgm:pt modelId="{03C0D275-9B63-0642-9CCF-9D6FBF543046}" type="pres">
      <dgm:prSet presAssocID="{6AE282DA-3561-BC49-82FF-B6C248340A70}" presName="Name21" presStyleCnt="0"/>
      <dgm:spPr/>
    </dgm:pt>
    <dgm:pt modelId="{C1ECC91F-2B7C-0443-AD3B-57E71CA111E4}" type="pres">
      <dgm:prSet presAssocID="{6AE282DA-3561-BC49-82FF-B6C248340A70}" presName="level2Shape" presStyleLbl="node3" presStyleIdx="1" presStyleCnt="5"/>
      <dgm:spPr/>
    </dgm:pt>
    <dgm:pt modelId="{7C67973C-5E02-CD44-BC43-C40AD31E2DD5}" type="pres">
      <dgm:prSet presAssocID="{6AE282DA-3561-BC49-82FF-B6C248340A70}" presName="hierChild3" presStyleCnt="0"/>
      <dgm:spPr/>
    </dgm:pt>
    <dgm:pt modelId="{9ABB7583-1BCF-D840-BA0A-860674357932}" type="pres">
      <dgm:prSet presAssocID="{A474BA4C-7A71-BE4A-A80E-988D7F75DC62}" presName="Name19" presStyleLbl="parChTrans1D3" presStyleIdx="2" presStyleCnt="5"/>
      <dgm:spPr/>
    </dgm:pt>
    <dgm:pt modelId="{93BCA8BC-DD85-E444-8618-3EF2A39D554F}" type="pres">
      <dgm:prSet presAssocID="{F257A374-C1BB-8243-A3FE-5C376A721B75}" presName="Name21" presStyleCnt="0"/>
      <dgm:spPr/>
    </dgm:pt>
    <dgm:pt modelId="{F8425D6E-CF58-384E-AF01-EAAE2D77C851}" type="pres">
      <dgm:prSet presAssocID="{F257A374-C1BB-8243-A3FE-5C376A721B75}" presName="level2Shape" presStyleLbl="node3" presStyleIdx="2" presStyleCnt="5"/>
      <dgm:spPr/>
    </dgm:pt>
    <dgm:pt modelId="{B71B3D78-E93A-764C-B3CB-FAB69E7B7311}" type="pres">
      <dgm:prSet presAssocID="{F257A374-C1BB-8243-A3FE-5C376A721B75}" presName="hierChild3" presStyleCnt="0"/>
      <dgm:spPr/>
    </dgm:pt>
    <dgm:pt modelId="{5EAA4C86-07CA-6741-9BB7-F8AAA8CC1F87}" type="pres">
      <dgm:prSet presAssocID="{E7C52CCC-2F55-EF41-BC23-66268FB091A2}" presName="Name19" presStyleLbl="parChTrans1D3" presStyleIdx="3" presStyleCnt="5"/>
      <dgm:spPr/>
    </dgm:pt>
    <dgm:pt modelId="{525A2F58-863E-4646-A4FF-68295AFACA3D}" type="pres">
      <dgm:prSet presAssocID="{24470EAF-B455-884B-BCBA-AFA79CE13E58}" presName="Name21" presStyleCnt="0"/>
      <dgm:spPr/>
    </dgm:pt>
    <dgm:pt modelId="{5E76BDD1-0643-774A-9CB6-417B572FBE24}" type="pres">
      <dgm:prSet presAssocID="{24470EAF-B455-884B-BCBA-AFA79CE13E58}" presName="level2Shape" presStyleLbl="node3" presStyleIdx="3" presStyleCnt="5"/>
      <dgm:spPr/>
    </dgm:pt>
    <dgm:pt modelId="{85C59552-EEA2-6044-802D-41FC9ECE94E8}" type="pres">
      <dgm:prSet presAssocID="{24470EAF-B455-884B-BCBA-AFA79CE13E58}" presName="hierChild3" presStyleCnt="0"/>
      <dgm:spPr/>
    </dgm:pt>
    <dgm:pt modelId="{9FA7ABA3-581A-0F49-9736-6EE9B07F81EC}" type="pres">
      <dgm:prSet presAssocID="{312DB85D-33A7-8043-B555-8D751561A7AE}" presName="Name19" presStyleLbl="parChTrans1D3" presStyleIdx="4" presStyleCnt="5"/>
      <dgm:spPr/>
    </dgm:pt>
    <dgm:pt modelId="{F76F571B-2925-6946-8543-47DF3079D689}" type="pres">
      <dgm:prSet presAssocID="{A816CB6E-14D0-5D46-AEC0-16FE0F5C79B8}" presName="Name21" presStyleCnt="0"/>
      <dgm:spPr/>
    </dgm:pt>
    <dgm:pt modelId="{7B6C4BE8-B7A8-874D-A3A6-BCCBC733D6EF}" type="pres">
      <dgm:prSet presAssocID="{A816CB6E-14D0-5D46-AEC0-16FE0F5C79B8}" presName="level2Shape" presStyleLbl="node3" presStyleIdx="4" presStyleCnt="5"/>
      <dgm:spPr/>
    </dgm:pt>
    <dgm:pt modelId="{D2E506EB-FDC0-7147-8448-A34A09C619BE}" type="pres">
      <dgm:prSet presAssocID="{A816CB6E-14D0-5D46-AEC0-16FE0F5C79B8}" presName="hierChild3" presStyleCnt="0"/>
      <dgm:spPr/>
    </dgm:pt>
    <dgm:pt modelId="{C66EC4DB-9FA9-434E-849E-CBD0AF8C34CF}" type="pres">
      <dgm:prSet presAssocID="{BEAF1701-FE49-5544-A183-1B595AA2AD08}" presName="bgShapesFlow" presStyleCnt="0"/>
      <dgm:spPr/>
    </dgm:pt>
  </dgm:ptLst>
  <dgm:cxnLst>
    <dgm:cxn modelId="{950A6404-0B3E-9746-8205-AD0F42366B7D}" type="presOf" srcId="{CA7F8C58-A959-4148-ABB3-8994502DCA38}" destId="{6615B306-F816-4F40-BCD6-365844332167}" srcOrd="0" destOrd="0" presId="urn:microsoft.com/office/officeart/2005/8/layout/hierarchy6"/>
    <dgm:cxn modelId="{DDAFF604-5C10-EF4B-AC08-49B03C257DD0}" srcId="{7193B6A0-81BA-2D48-9015-3BE8D933A3F2}" destId="{F257A374-C1BB-8243-A3FE-5C376A721B75}" srcOrd="2" destOrd="0" parTransId="{A474BA4C-7A71-BE4A-A80E-988D7F75DC62}" sibTransId="{12C656EF-E2CE-A34A-8EFA-7429D0FE0EFE}"/>
    <dgm:cxn modelId="{4F359D0D-28B6-E840-98AC-3D1EE3E6B76C}" type="presOf" srcId="{BAB92C0E-F286-2942-A498-672EBA29891D}" destId="{053C3DE7-1E23-8B47-ADA2-92A2A14D4F9A}" srcOrd="0" destOrd="0" presId="urn:microsoft.com/office/officeart/2005/8/layout/hierarchy6"/>
    <dgm:cxn modelId="{ABC59D11-6B7F-5D4D-8D22-01B721706F11}" type="presOf" srcId="{6AE282DA-3561-BC49-82FF-B6C248340A70}" destId="{C1ECC91F-2B7C-0443-AD3B-57E71CA111E4}" srcOrd="0" destOrd="0" presId="urn:microsoft.com/office/officeart/2005/8/layout/hierarchy6"/>
    <dgm:cxn modelId="{5CE9C928-E656-B84A-8125-DF38A4BF2ABA}" type="presOf" srcId="{A816CB6E-14D0-5D46-AEC0-16FE0F5C79B8}" destId="{7B6C4BE8-B7A8-874D-A3A6-BCCBC733D6EF}" srcOrd="0" destOrd="0" presId="urn:microsoft.com/office/officeart/2005/8/layout/hierarchy6"/>
    <dgm:cxn modelId="{95990C36-0BE2-D94B-A9BF-61373BDDA1AA}" type="presOf" srcId="{AA47A4F5-55B1-0446-B627-0AE4CAA42931}" destId="{A932F968-44B3-584D-961F-1A0EC280723D}" srcOrd="0" destOrd="0" presId="urn:microsoft.com/office/officeart/2005/8/layout/hierarchy6"/>
    <dgm:cxn modelId="{8440994C-60F0-8545-AADC-451849688531}" srcId="{7193B6A0-81BA-2D48-9015-3BE8D933A3F2}" destId="{24470EAF-B455-884B-BCBA-AFA79CE13E58}" srcOrd="3" destOrd="0" parTransId="{E7C52CCC-2F55-EF41-BC23-66268FB091A2}" sibTransId="{71445648-C17C-A14C-BA2F-AF1B34ADFA0F}"/>
    <dgm:cxn modelId="{4BB16250-BF0C-9D46-ABC9-1EA432ACACAA}" srcId="{7193B6A0-81BA-2D48-9015-3BE8D933A3F2}" destId="{A816CB6E-14D0-5D46-AEC0-16FE0F5C79B8}" srcOrd="4" destOrd="0" parTransId="{312DB85D-33A7-8043-B555-8D751561A7AE}" sibTransId="{69B6BE26-920F-AA46-8CD7-E601BF4A4EBE}"/>
    <dgm:cxn modelId="{12D6FC50-F114-0A40-BB50-91B0D1C90065}" srcId="{7193B6A0-81BA-2D48-9015-3BE8D933A3F2}" destId="{6AE282DA-3561-BC49-82FF-B6C248340A70}" srcOrd="1" destOrd="0" parTransId="{BAB92C0E-F286-2942-A498-672EBA29891D}" sibTransId="{95CF2E05-C24A-CC4F-82A0-CD2B0C0A8CEB}"/>
    <dgm:cxn modelId="{EEBEBF5A-B584-6149-8730-22121F02AD8D}" type="presOf" srcId="{7193B6A0-81BA-2D48-9015-3BE8D933A3F2}" destId="{43CC5B98-EF50-074A-B8FA-C42EE14FB649}" srcOrd="0" destOrd="0" presId="urn:microsoft.com/office/officeart/2005/8/layout/hierarchy6"/>
    <dgm:cxn modelId="{79C8CA5B-5D5C-AC45-957D-2C9D31DFA841}" srcId="{7193B6A0-81BA-2D48-9015-3BE8D933A3F2}" destId="{FEE5EA39-3B31-D541-BB7A-331C6C2DDB22}" srcOrd="0" destOrd="0" parTransId="{A41B2FB8-C619-D745-AEA2-E39F4E12220B}" sibTransId="{6C687627-C7A8-D347-90E0-6B43066E79AB}"/>
    <dgm:cxn modelId="{A49D2678-3C28-B840-8AE5-BC4E81072E17}" type="presOf" srcId="{A41B2FB8-C619-D745-AEA2-E39F4E12220B}" destId="{378B24A9-A379-ED4B-9DD9-CBD62C7D16C7}" srcOrd="0" destOrd="0" presId="urn:microsoft.com/office/officeart/2005/8/layout/hierarchy6"/>
    <dgm:cxn modelId="{919CBF84-072B-274B-8DD8-EB0D18F89EC5}" srcId="{BEAF1701-FE49-5544-A183-1B595AA2AD08}" destId="{AA47A4F5-55B1-0446-B627-0AE4CAA42931}" srcOrd="0" destOrd="0" parTransId="{D7836DE6-0476-1148-B2D2-C2C9113B99C8}" sibTransId="{D242B964-1A6C-5A4C-97CD-BA227FD7C61A}"/>
    <dgm:cxn modelId="{6DE46995-BCD5-5049-ABFE-B8AD7F9FB5E2}" type="presOf" srcId="{F257A374-C1BB-8243-A3FE-5C376A721B75}" destId="{F8425D6E-CF58-384E-AF01-EAAE2D77C851}" srcOrd="0" destOrd="0" presId="urn:microsoft.com/office/officeart/2005/8/layout/hierarchy6"/>
    <dgm:cxn modelId="{5E730EBA-26A8-8147-B8D9-32B7579840B7}" type="presOf" srcId="{A474BA4C-7A71-BE4A-A80E-988D7F75DC62}" destId="{9ABB7583-1BCF-D840-BA0A-860674357932}" srcOrd="0" destOrd="0" presId="urn:microsoft.com/office/officeart/2005/8/layout/hierarchy6"/>
    <dgm:cxn modelId="{D12331C0-C7FD-9A4E-A5F1-3054AA33D1E5}" type="presOf" srcId="{24470EAF-B455-884B-BCBA-AFA79CE13E58}" destId="{5E76BDD1-0643-774A-9CB6-417B572FBE24}" srcOrd="0" destOrd="0" presId="urn:microsoft.com/office/officeart/2005/8/layout/hierarchy6"/>
    <dgm:cxn modelId="{D0C856CA-F83B-9049-BD9F-989CD15E404A}" type="presOf" srcId="{BEAF1701-FE49-5544-A183-1B595AA2AD08}" destId="{2800AF4D-E564-C54C-9D41-E100F60C0ECA}" srcOrd="0" destOrd="0" presId="urn:microsoft.com/office/officeart/2005/8/layout/hierarchy6"/>
    <dgm:cxn modelId="{3459A2EB-D770-6B4E-A1E3-BDE287B4F9E2}" type="presOf" srcId="{FEE5EA39-3B31-D541-BB7A-331C6C2DDB22}" destId="{3CFC07B5-8C97-E642-9389-A611C8CDC19A}" srcOrd="0" destOrd="0" presId="urn:microsoft.com/office/officeart/2005/8/layout/hierarchy6"/>
    <dgm:cxn modelId="{4B6727F3-C3BE-244F-B2AC-DAAD2485B1C5}" type="presOf" srcId="{312DB85D-33A7-8043-B555-8D751561A7AE}" destId="{9FA7ABA3-581A-0F49-9736-6EE9B07F81EC}" srcOrd="0" destOrd="0" presId="urn:microsoft.com/office/officeart/2005/8/layout/hierarchy6"/>
    <dgm:cxn modelId="{1547C7F5-9477-6D4D-A0E7-862B3FF9A02E}" srcId="{AA47A4F5-55B1-0446-B627-0AE4CAA42931}" destId="{7193B6A0-81BA-2D48-9015-3BE8D933A3F2}" srcOrd="0" destOrd="0" parTransId="{CA7F8C58-A959-4148-ABB3-8994502DCA38}" sibTransId="{D15B8398-BA72-5347-A9E6-F9ABDB7EBB63}"/>
    <dgm:cxn modelId="{1E87F0FF-660B-1E44-BAFA-D3DE807670A3}" type="presOf" srcId="{E7C52CCC-2F55-EF41-BC23-66268FB091A2}" destId="{5EAA4C86-07CA-6741-9BB7-F8AAA8CC1F87}" srcOrd="0" destOrd="0" presId="urn:microsoft.com/office/officeart/2005/8/layout/hierarchy6"/>
    <dgm:cxn modelId="{FA7C4DAA-E90E-5B41-80B4-A6316D0D9FAD}" type="presParOf" srcId="{2800AF4D-E564-C54C-9D41-E100F60C0ECA}" destId="{63A03A13-4AEE-F347-88F2-19A14BFE7EBF}" srcOrd="0" destOrd="0" presId="urn:microsoft.com/office/officeart/2005/8/layout/hierarchy6"/>
    <dgm:cxn modelId="{1CD79430-F256-A344-B47F-23F99716FAD1}" type="presParOf" srcId="{63A03A13-4AEE-F347-88F2-19A14BFE7EBF}" destId="{513A1E91-3347-2647-9C84-990BD1FF91CA}" srcOrd="0" destOrd="0" presId="urn:microsoft.com/office/officeart/2005/8/layout/hierarchy6"/>
    <dgm:cxn modelId="{77790507-776C-7E44-BA1E-6DF83BCDA5BF}" type="presParOf" srcId="{513A1E91-3347-2647-9C84-990BD1FF91CA}" destId="{5C2F2165-7828-A042-9015-BCE6ED4A2656}" srcOrd="0" destOrd="0" presId="urn:microsoft.com/office/officeart/2005/8/layout/hierarchy6"/>
    <dgm:cxn modelId="{1DD6661D-B5C0-8544-B823-54B6FD5D3F6E}" type="presParOf" srcId="{5C2F2165-7828-A042-9015-BCE6ED4A2656}" destId="{A932F968-44B3-584D-961F-1A0EC280723D}" srcOrd="0" destOrd="0" presId="urn:microsoft.com/office/officeart/2005/8/layout/hierarchy6"/>
    <dgm:cxn modelId="{1242B00D-F285-B44E-9AF4-40934AE7D64E}" type="presParOf" srcId="{5C2F2165-7828-A042-9015-BCE6ED4A2656}" destId="{427CA09C-6D66-2A4E-A930-6D8823E87120}" srcOrd="1" destOrd="0" presId="urn:microsoft.com/office/officeart/2005/8/layout/hierarchy6"/>
    <dgm:cxn modelId="{8C7949B8-DD89-7B4F-A47D-468FFBEE86C6}" type="presParOf" srcId="{427CA09C-6D66-2A4E-A930-6D8823E87120}" destId="{6615B306-F816-4F40-BCD6-365844332167}" srcOrd="0" destOrd="0" presId="urn:microsoft.com/office/officeart/2005/8/layout/hierarchy6"/>
    <dgm:cxn modelId="{D1404CE2-E85E-D94F-9889-16CB8E30E28C}" type="presParOf" srcId="{427CA09C-6D66-2A4E-A930-6D8823E87120}" destId="{A864A5F4-B6F2-014F-B57A-07ECDC86B644}" srcOrd="1" destOrd="0" presId="urn:microsoft.com/office/officeart/2005/8/layout/hierarchy6"/>
    <dgm:cxn modelId="{651BCFE1-E0D9-3641-8B7E-9E3141A72DA9}" type="presParOf" srcId="{A864A5F4-B6F2-014F-B57A-07ECDC86B644}" destId="{43CC5B98-EF50-074A-B8FA-C42EE14FB649}" srcOrd="0" destOrd="0" presId="urn:microsoft.com/office/officeart/2005/8/layout/hierarchy6"/>
    <dgm:cxn modelId="{DF89E847-AECE-4D4D-9167-A96C19626BC9}" type="presParOf" srcId="{A864A5F4-B6F2-014F-B57A-07ECDC86B644}" destId="{BA1814A1-34F8-584A-B56A-52D78292DB46}" srcOrd="1" destOrd="0" presId="urn:microsoft.com/office/officeart/2005/8/layout/hierarchy6"/>
    <dgm:cxn modelId="{E4F5E835-A885-D646-A7FC-E0B56E050F4D}" type="presParOf" srcId="{BA1814A1-34F8-584A-B56A-52D78292DB46}" destId="{378B24A9-A379-ED4B-9DD9-CBD62C7D16C7}" srcOrd="0" destOrd="0" presId="urn:microsoft.com/office/officeart/2005/8/layout/hierarchy6"/>
    <dgm:cxn modelId="{10FE1CFB-2D44-0F49-B587-9E2F0A4D3785}" type="presParOf" srcId="{BA1814A1-34F8-584A-B56A-52D78292DB46}" destId="{25FF92AE-E088-4D4F-824C-525EC81F07AB}" srcOrd="1" destOrd="0" presId="urn:microsoft.com/office/officeart/2005/8/layout/hierarchy6"/>
    <dgm:cxn modelId="{320DB878-78DA-3442-9835-FE27AB6537A5}" type="presParOf" srcId="{25FF92AE-E088-4D4F-824C-525EC81F07AB}" destId="{3CFC07B5-8C97-E642-9389-A611C8CDC19A}" srcOrd="0" destOrd="0" presId="urn:microsoft.com/office/officeart/2005/8/layout/hierarchy6"/>
    <dgm:cxn modelId="{200C763B-60C1-5042-910C-F8844A6CA2FD}" type="presParOf" srcId="{25FF92AE-E088-4D4F-824C-525EC81F07AB}" destId="{D7D220DA-DD54-CE48-BA07-DC1A33639248}" srcOrd="1" destOrd="0" presId="urn:microsoft.com/office/officeart/2005/8/layout/hierarchy6"/>
    <dgm:cxn modelId="{61BA9A66-4E9A-8C4D-BBA9-C4257032C1E1}" type="presParOf" srcId="{BA1814A1-34F8-584A-B56A-52D78292DB46}" destId="{053C3DE7-1E23-8B47-ADA2-92A2A14D4F9A}" srcOrd="2" destOrd="0" presId="urn:microsoft.com/office/officeart/2005/8/layout/hierarchy6"/>
    <dgm:cxn modelId="{30263B1C-3A26-8547-BE93-35BA81B64FB9}" type="presParOf" srcId="{BA1814A1-34F8-584A-B56A-52D78292DB46}" destId="{03C0D275-9B63-0642-9CCF-9D6FBF543046}" srcOrd="3" destOrd="0" presId="urn:microsoft.com/office/officeart/2005/8/layout/hierarchy6"/>
    <dgm:cxn modelId="{46DBDAB7-F7B0-1E4E-AF0C-6B87D3F2FFEA}" type="presParOf" srcId="{03C0D275-9B63-0642-9CCF-9D6FBF543046}" destId="{C1ECC91F-2B7C-0443-AD3B-57E71CA111E4}" srcOrd="0" destOrd="0" presId="urn:microsoft.com/office/officeart/2005/8/layout/hierarchy6"/>
    <dgm:cxn modelId="{ED49A1BD-7D36-C340-A97B-80950079A81C}" type="presParOf" srcId="{03C0D275-9B63-0642-9CCF-9D6FBF543046}" destId="{7C67973C-5E02-CD44-BC43-C40AD31E2DD5}" srcOrd="1" destOrd="0" presId="urn:microsoft.com/office/officeart/2005/8/layout/hierarchy6"/>
    <dgm:cxn modelId="{CC2DA5A3-48FE-3A44-B976-DE090CA4B4EC}" type="presParOf" srcId="{BA1814A1-34F8-584A-B56A-52D78292DB46}" destId="{9ABB7583-1BCF-D840-BA0A-860674357932}" srcOrd="4" destOrd="0" presId="urn:microsoft.com/office/officeart/2005/8/layout/hierarchy6"/>
    <dgm:cxn modelId="{35173060-2C36-BF4C-9F3C-CC8B929849F9}" type="presParOf" srcId="{BA1814A1-34F8-584A-B56A-52D78292DB46}" destId="{93BCA8BC-DD85-E444-8618-3EF2A39D554F}" srcOrd="5" destOrd="0" presId="urn:microsoft.com/office/officeart/2005/8/layout/hierarchy6"/>
    <dgm:cxn modelId="{7399F66C-3D68-0C43-AEB3-D0BA8A31DC53}" type="presParOf" srcId="{93BCA8BC-DD85-E444-8618-3EF2A39D554F}" destId="{F8425D6E-CF58-384E-AF01-EAAE2D77C851}" srcOrd="0" destOrd="0" presId="urn:microsoft.com/office/officeart/2005/8/layout/hierarchy6"/>
    <dgm:cxn modelId="{E96ED358-BDBE-5A40-8BA1-ECB895904EB8}" type="presParOf" srcId="{93BCA8BC-DD85-E444-8618-3EF2A39D554F}" destId="{B71B3D78-E93A-764C-B3CB-FAB69E7B7311}" srcOrd="1" destOrd="0" presId="urn:microsoft.com/office/officeart/2005/8/layout/hierarchy6"/>
    <dgm:cxn modelId="{8FC804B4-C7C3-2242-90A4-C1F4A8B3BFCB}" type="presParOf" srcId="{BA1814A1-34F8-584A-B56A-52D78292DB46}" destId="{5EAA4C86-07CA-6741-9BB7-F8AAA8CC1F87}" srcOrd="6" destOrd="0" presId="urn:microsoft.com/office/officeart/2005/8/layout/hierarchy6"/>
    <dgm:cxn modelId="{D111A45F-59B8-FB40-B54D-8C65169BF5B4}" type="presParOf" srcId="{BA1814A1-34F8-584A-B56A-52D78292DB46}" destId="{525A2F58-863E-4646-A4FF-68295AFACA3D}" srcOrd="7" destOrd="0" presId="urn:microsoft.com/office/officeart/2005/8/layout/hierarchy6"/>
    <dgm:cxn modelId="{9751CC1B-0B47-BF4E-A4D3-F303565B8683}" type="presParOf" srcId="{525A2F58-863E-4646-A4FF-68295AFACA3D}" destId="{5E76BDD1-0643-774A-9CB6-417B572FBE24}" srcOrd="0" destOrd="0" presId="urn:microsoft.com/office/officeart/2005/8/layout/hierarchy6"/>
    <dgm:cxn modelId="{460969D0-9514-A649-AA41-AF4BE31860EF}" type="presParOf" srcId="{525A2F58-863E-4646-A4FF-68295AFACA3D}" destId="{85C59552-EEA2-6044-802D-41FC9ECE94E8}" srcOrd="1" destOrd="0" presId="urn:microsoft.com/office/officeart/2005/8/layout/hierarchy6"/>
    <dgm:cxn modelId="{3505C297-6924-4346-AF5C-A0323702F37D}" type="presParOf" srcId="{BA1814A1-34F8-584A-B56A-52D78292DB46}" destId="{9FA7ABA3-581A-0F49-9736-6EE9B07F81EC}" srcOrd="8" destOrd="0" presId="urn:microsoft.com/office/officeart/2005/8/layout/hierarchy6"/>
    <dgm:cxn modelId="{F8B7CC18-E4C0-FB4F-BCC8-7C23715BEB55}" type="presParOf" srcId="{BA1814A1-34F8-584A-B56A-52D78292DB46}" destId="{F76F571B-2925-6946-8543-47DF3079D689}" srcOrd="9" destOrd="0" presId="urn:microsoft.com/office/officeart/2005/8/layout/hierarchy6"/>
    <dgm:cxn modelId="{558D5A3C-7A95-BD45-9F06-FA2B01B8EA83}" type="presParOf" srcId="{F76F571B-2925-6946-8543-47DF3079D689}" destId="{7B6C4BE8-B7A8-874D-A3A6-BCCBC733D6EF}" srcOrd="0" destOrd="0" presId="urn:microsoft.com/office/officeart/2005/8/layout/hierarchy6"/>
    <dgm:cxn modelId="{B740D808-4C4B-EC46-8BFF-472BCDA1D1C0}" type="presParOf" srcId="{F76F571B-2925-6946-8543-47DF3079D689}" destId="{D2E506EB-FDC0-7147-8448-A34A09C619BE}" srcOrd="1" destOrd="0" presId="urn:microsoft.com/office/officeart/2005/8/layout/hierarchy6"/>
    <dgm:cxn modelId="{32F0CDA0-C354-B64F-B102-D7BB9B91FB3B}" type="presParOf" srcId="{2800AF4D-E564-C54C-9D41-E100F60C0ECA}" destId="{C66EC4DB-9FA9-434E-849E-CBD0AF8C34C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2F968-44B3-584D-961F-1A0EC280723D}">
      <dsp:nvSpPr>
        <dsp:cNvPr id="0" name=""/>
        <dsp:cNvSpPr/>
      </dsp:nvSpPr>
      <dsp:spPr>
        <a:xfrm>
          <a:off x="3451770" y="515044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Council</a:t>
          </a:r>
        </a:p>
      </dsp:txBody>
      <dsp:txXfrm>
        <a:off x="3477663" y="540937"/>
        <a:ext cx="1274272" cy="832253"/>
      </dsp:txXfrm>
    </dsp:sp>
    <dsp:sp modelId="{6615B306-F816-4F40-BCD6-365844332167}">
      <dsp:nvSpPr>
        <dsp:cNvPr id="0" name=""/>
        <dsp:cNvSpPr/>
      </dsp:nvSpPr>
      <dsp:spPr>
        <a:xfrm>
          <a:off x="4069079" y="1399083"/>
          <a:ext cx="91440" cy="353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C5B98-EF50-074A-B8FA-C42EE14FB649}">
      <dsp:nvSpPr>
        <dsp:cNvPr id="0" name=""/>
        <dsp:cNvSpPr/>
      </dsp:nvSpPr>
      <dsp:spPr>
        <a:xfrm>
          <a:off x="3451770" y="1752698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Tribal Administrator</a:t>
          </a:r>
        </a:p>
      </dsp:txBody>
      <dsp:txXfrm>
        <a:off x="3477663" y="1778591"/>
        <a:ext cx="1274272" cy="832253"/>
      </dsp:txXfrm>
    </dsp:sp>
    <dsp:sp modelId="{378B24A9-A379-ED4B-9DD9-CBD62C7D16C7}">
      <dsp:nvSpPr>
        <dsp:cNvPr id="0" name=""/>
        <dsp:cNvSpPr/>
      </dsp:nvSpPr>
      <dsp:spPr>
        <a:xfrm>
          <a:off x="667047" y="2636738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3447752" y="0"/>
              </a:moveTo>
              <a:lnTo>
                <a:pt x="3447752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C07B5-8C97-E642-9389-A611C8CDC19A}">
      <dsp:nvSpPr>
        <dsp:cNvPr id="0" name=""/>
        <dsp:cNvSpPr/>
      </dsp:nvSpPr>
      <dsp:spPr>
        <a:xfrm>
          <a:off x="4018" y="2990353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Accounting</a:t>
          </a:r>
        </a:p>
      </dsp:txBody>
      <dsp:txXfrm>
        <a:off x="29911" y="3016246"/>
        <a:ext cx="1274272" cy="832253"/>
      </dsp:txXfrm>
    </dsp:sp>
    <dsp:sp modelId="{053C3DE7-1E23-8B47-ADA2-92A2A14D4F9A}">
      <dsp:nvSpPr>
        <dsp:cNvPr id="0" name=""/>
        <dsp:cNvSpPr/>
      </dsp:nvSpPr>
      <dsp:spPr>
        <a:xfrm>
          <a:off x="2390923" y="2636738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1723876" y="0"/>
              </a:moveTo>
              <a:lnTo>
                <a:pt x="1723876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CC91F-2B7C-0443-AD3B-57E71CA111E4}">
      <dsp:nvSpPr>
        <dsp:cNvPr id="0" name=""/>
        <dsp:cNvSpPr/>
      </dsp:nvSpPr>
      <dsp:spPr>
        <a:xfrm>
          <a:off x="1727894" y="2990353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Maintenance</a:t>
          </a:r>
        </a:p>
      </dsp:txBody>
      <dsp:txXfrm>
        <a:off x="1753787" y="3016246"/>
        <a:ext cx="1274272" cy="832253"/>
      </dsp:txXfrm>
    </dsp:sp>
    <dsp:sp modelId="{9ABB7583-1BCF-D840-BA0A-860674357932}">
      <dsp:nvSpPr>
        <dsp:cNvPr id="0" name=""/>
        <dsp:cNvSpPr/>
      </dsp:nvSpPr>
      <dsp:spPr>
        <a:xfrm>
          <a:off x="4069079" y="2636738"/>
          <a:ext cx="91440" cy="353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25D6E-CF58-384E-AF01-EAAE2D77C851}">
      <dsp:nvSpPr>
        <dsp:cNvPr id="0" name=""/>
        <dsp:cNvSpPr/>
      </dsp:nvSpPr>
      <dsp:spPr>
        <a:xfrm>
          <a:off x="3451770" y="2990353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ICWA Worker</a:t>
          </a:r>
        </a:p>
      </dsp:txBody>
      <dsp:txXfrm>
        <a:off x="3477663" y="3016246"/>
        <a:ext cx="1274272" cy="832253"/>
      </dsp:txXfrm>
    </dsp:sp>
    <dsp:sp modelId="{5EAA4C86-07CA-6741-9BB7-F8AAA8CC1F87}">
      <dsp:nvSpPr>
        <dsp:cNvPr id="0" name=""/>
        <dsp:cNvSpPr/>
      </dsp:nvSpPr>
      <dsp:spPr>
        <a:xfrm>
          <a:off x="4114799" y="2636738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1723876" y="176807"/>
              </a:lnTo>
              <a:lnTo>
                <a:pt x="1723876" y="353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6BDD1-0643-774A-9CB6-417B572FBE24}">
      <dsp:nvSpPr>
        <dsp:cNvPr id="0" name=""/>
        <dsp:cNvSpPr/>
      </dsp:nvSpPr>
      <dsp:spPr>
        <a:xfrm>
          <a:off x="5175646" y="2990353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IGAP Coordinator</a:t>
          </a:r>
        </a:p>
      </dsp:txBody>
      <dsp:txXfrm>
        <a:off x="5201539" y="3016246"/>
        <a:ext cx="1274272" cy="832253"/>
      </dsp:txXfrm>
    </dsp:sp>
    <dsp:sp modelId="{9FA7ABA3-581A-0F49-9736-6EE9B07F81EC}">
      <dsp:nvSpPr>
        <dsp:cNvPr id="0" name=""/>
        <dsp:cNvSpPr/>
      </dsp:nvSpPr>
      <dsp:spPr>
        <a:xfrm>
          <a:off x="4114799" y="2636738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3447752" y="176807"/>
              </a:lnTo>
              <a:lnTo>
                <a:pt x="3447752" y="3536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C4BE8-B7A8-874D-A3A6-BCCBC733D6EF}">
      <dsp:nvSpPr>
        <dsp:cNvPr id="0" name=""/>
        <dsp:cNvSpPr/>
      </dsp:nvSpPr>
      <dsp:spPr>
        <a:xfrm>
          <a:off x="6899523" y="2990353"/>
          <a:ext cx="1326058" cy="884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Grant Writer</a:t>
          </a:r>
        </a:p>
      </dsp:txBody>
      <dsp:txXfrm>
        <a:off x="6925416" y="3016246"/>
        <a:ext cx="1274272" cy="832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48263-9A09-3A49-81DA-C397B5FFB929}" type="datetimeFigureOut">
              <a:rPr lang="en-US" smtClean="0"/>
              <a:t>7/9/19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AE7CE-54A8-4142-B2F4-20A256C48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our current structure looks like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AE7CE-54A8-4142-B2F4-20A256C482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6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7/9/19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driannec@portheidenalask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Strategic Planning Session</a:t>
            </a:r>
          </a:p>
          <a:p>
            <a:r>
              <a:rPr lang="en-US" dirty="0"/>
              <a:t> Updated July 2019</a:t>
            </a:r>
          </a:p>
        </p:txBody>
      </p:sp>
    </p:spTree>
    <p:extLst>
      <p:ext uri="{BB962C8B-B14F-4D97-AF65-F5344CB8AC3E}">
        <p14:creationId xmlns:p14="http://schemas.microsoft.com/office/powerpoint/2010/main" val="978729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CFAD-2316-074E-BA73-BE36A74E7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Threats</a:t>
            </a:r>
            <a:br>
              <a:rPr lang="en-US" dirty="0"/>
            </a:br>
            <a:r>
              <a:rPr lang="en-US" sz="1800" dirty="0"/>
              <a:t>What could delay, stop, impact our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3C07F-7AA8-6747-8479-EF0AAAFE9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E723B-8B05-544D-85C8-0279D9429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Yearly Goals</a:t>
            </a:r>
            <a:br>
              <a:rPr lang="en-US" dirty="0"/>
            </a:br>
            <a:r>
              <a:rPr lang="en-US" sz="1800" dirty="0"/>
              <a:t>What steps do we need to take to get to our 5 year goals?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D012A-064B-5048-92FC-C75CFF2AD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6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D69D-1D2D-1D4F-AB18-88E2021D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Measuring our Success</a:t>
            </a:r>
            <a:br>
              <a:rPr lang="en-US" dirty="0"/>
            </a:br>
            <a:r>
              <a:rPr lang="en-US" sz="1800" dirty="0"/>
              <a:t>How do we know we have accomplished our goals?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D4488-DF87-774B-B966-6C2F95EE3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01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730D-BDFC-7D43-9744-3DAE92DB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Staffing Organization</a:t>
            </a:r>
            <a:br>
              <a:rPr lang="en-US" dirty="0"/>
            </a:br>
            <a:r>
              <a:rPr lang="en-US" sz="1800" dirty="0"/>
              <a:t>Show your employees and departments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231EA8-B2F5-1C4E-9C5B-7A08613C3A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72247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4395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5E30-2847-A448-ACBA-21498F1D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Final Plan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EB2C1-0E81-CA4F-BDDE-46D0EF385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forms of strategic plans, in my experience a one page strategic action plan is very useful and easy to reference. A larger plan is useful for grant funders. Every plan is unique to your organization.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69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4FF7F-A0A0-DC4D-BBD9-750C58AF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 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BB6B4-6A18-3A40-86D2-8E25FDD0C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by Adrianne Christensen July 2019</a:t>
            </a:r>
          </a:p>
          <a:p>
            <a:r>
              <a:rPr lang="en-US" dirty="0"/>
              <a:t>If you would like facilitation, help, have any questions at all, </a:t>
            </a:r>
            <a:r>
              <a:rPr lang="en-US"/>
              <a:t>please contact me! 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adriannec@portheidenalaska.com</a:t>
            </a:r>
            <a:endParaRPr lang="en-US" dirty="0"/>
          </a:p>
          <a:p>
            <a:pPr lvl="1"/>
            <a:r>
              <a:rPr lang="en-US" dirty="0"/>
              <a:t>907-947-0985 call or text! </a:t>
            </a:r>
          </a:p>
        </p:txBody>
      </p:sp>
    </p:spTree>
    <p:extLst>
      <p:ext uri="{BB962C8B-B14F-4D97-AF65-F5344CB8AC3E}">
        <p14:creationId xmlns:p14="http://schemas.microsoft.com/office/powerpoint/2010/main" val="39191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F6C9-9501-5B46-9D49-DAFD2660F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Programs</a:t>
            </a:r>
            <a:br>
              <a:rPr lang="en-US" dirty="0"/>
            </a:br>
            <a:r>
              <a:rPr lang="en-US" sz="1600" dirty="0"/>
              <a:t>List all programs, grants, i.e. BIA ICWA, </a:t>
            </a:r>
            <a:r>
              <a:rPr lang="en-US" sz="1600" dirty="0" err="1"/>
              <a:t>etc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D3F9A-8CF5-404F-8EBF-7EAC71B7B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7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D760-F1D8-7941-9C4F-B5F430CD0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742229"/>
          </a:xfrm>
        </p:spPr>
        <p:txBody>
          <a:bodyPr>
            <a:normAutofit fontScale="90000"/>
          </a:bodyPr>
          <a:lstStyle/>
          <a:p>
            <a:r>
              <a:rPr lang="en-US" dirty="0"/>
              <a:t>Vision – Where we want to be in 100 years</a:t>
            </a:r>
            <a:br>
              <a:rPr lang="en-US" sz="1600" dirty="0"/>
            </a:br>
            <a:r>
              <a:rPr lang="en-US" sz="1600" dirty="0"/>
              <a:t>A vision is a long term goal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A7A74-0268-6543-9DFF-72D85D03A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41318"/>
            <a:ext cx="8229600" cy="3783281"/>
          </a:xfrm>
        </p:spPr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06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A4D1-C8CA-2748-846E-43BAADC8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Core Values</a:t>
            </a:r>
            <a:br>
              <a:rPr lang="en-US" dirty="0"/>
            </a:br>
            <a:r>
              <a:rPr lang="en-US" sz="1800" dirty="0"/>
              <a:t>What are the values that we operate our work with? i.e., employ our own Tribal members, non-punitive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41E2E-954B-2640-BABC-76AB5E581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0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4CE9F-AF0C-E340-B068-EE4E4DBA9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92B9-E0BD-9B4C-86DD-472DFC62C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0DAA3DD1-02A2-A04B-B64B-8E4798A8D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22" y="705336"/>
            <a:ext cx="8381956" cy="56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99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CD72E-DE81-0341-9245-B144E0EA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5 Year Goals</a:t>
            </a:r>
            <a:br>
              <a:rPr lang="en-US" dirty="0"/>
            </a:br>
            <a:r>
              <a:rPr lang="en-US" sz="1800" dirty="0"/>
              <a:t>What do we want our Tribal Justice System to look like in 5 years?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28A2B-A785-CD44-BCB5-5D989D45B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4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40E7A-20CB-D741-8261-903CF4C2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Strengths</a:t>
            </a:r>
            <a:br>
              <a:rPr lang="en-US" dirty="0"/>
            </a:br>
            <a:r>
              <a:rPr lang="en-US" sz="1800" dirty="0"/>
              <a:t>What are we good at, what do we have, what is politically, culturally, environmentally on our side?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5915A-8978-9D45-8CD2-F875EE59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7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D090E-1E8D-3C4C-B4F6-1A03A6BBC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Weaknesses</a:t>
            </a:r>
            <a:br>
              <a:rPr lang="en-US" dirty="0"/>
            </a:br>
            <a:r>
              <a:rPr lang="en-US" sz="1800" dirty="0"/>
              <a:t>What can we improve on, grow, need to work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104E3-9D10-8340-ACCB-5FD85238F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9AC4-2664-F44F-B165-DC9DCEEF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Opportunities</a:t>
            </a:r>
            <a:br>
              <a:rPr lang="en-US" dirty="0"/>
            </a:br>
            <a:r>
              <a:rPr lang="en-US" sz="1800" dirty="0"/>
              <a:t>What can we potentially do, improve, get better at, obtain?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F969F-BF49-8741-B54E-5457F02A1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03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10731</TotalTime>
  <Words>135</Words>
  <Application>Microsoft Macintosh PowerPoint</Application>
  <PresentationFormat>On-screen Show (4:3)</PresentationFormat>
  <Paragraphs>30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Template</vt:lpstr>
      <vt:lpstr>Current Programs List all programs, grants, i.e. BIA ICWA, etc</vt:lpstr>
      <vt:lpstr>Vision – Where we want to be in 100 years A vision is a long term goal</vt:lpstr>
      <vt:lpstr>Core Values What are the values that we operate our work with? i.e., employ our own Tribal members, non-punitive consequences</vt:lpstr>
      <vt:lpstr>PowerPoint Presentation</vt:lpstr>
      <vt:lpstr>  5 Year Goals What do we want our Tribal Justice System to look like in 5 years? </vt:lpstr>
      <vt:lpstr>Strengths What are we good at, what do we have, what is politically, culturally, environmentally on our side?</vt:lpstr>
      <vt:lpstr>Weaknesses What can we improve on, grow, need to work on?</vt:lpstr>
      <vt:lpstr>Opportunities What can we potentially do, improve, get better at, obtain?</vt:lpstr>
      <vt:lpstr>Threats What could delay, stop, impact our work?</vt:lpstr>
      <vt:lpstr>Yearly Goals What steps do we need to take to get to our 5 year goals? </vt:lpstr>
      <vt:lpstr>Measuring our Success How do we know we have accomplished our goals? </vt:lpstr>
      <vt:lpstr>Staffing Organization Show your employees and departments </vt:lpstr>
      <vt:lpstr>The Final Plan  </vt:lpstr>
      <vt:lpstr>Any Questions?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Adrianne Christensen</cp:lastModifiedBy>
  <cp:revision>34</cp:revision>
  <cp:lastPrinted>2019-06-06T22:12:14Z</cp:lastPrinted>
  <dcterms:created xsi:type="dcterms:W3CDTF">2014-09-16T21:34:59Z</dcterms:created>
  <dcterms:modified xsi:type="dcterms:W3CDTF">2019-07-10T01:57:13Z</dcterms:modified>
</cp:coreProperties>
</file>